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12F7F-BD68-40B4-A270-6FA1609691E2}" v="10" dt="2025-06-01T21:15:17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0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gai Zalan" userId="7571c1ad1c891991" providerId="LiveId" clId="{FE612F7F-BD68-40B4-A270-6FA1609691E2}"/>
    <pc:docChg chg="undo custSel modSld">
      <pc:chgData name="tagai Zalan" userId="7571c1ad1c891991" providerId="LiveId" clId="{FE612F7F-BD68-40B4-A270-6FA1609691E2}" dt="2025-06-01T21:15:39.816" v="55" actId="1076"/>
      <pc:docMkLst>
        <pc:docMk/>
      </pc:docMkLst>
      <pc:sldChg chg="addSp delSp modSp mod addAnim">
        <pc:chgData name="tagai Zalan" userId="7571c1ad1c891991" providerId="LiveId" clId="{FE612F7F-BD68-40B4-A270-6FA1609691E2}" dt="2025-06-01T21:10:37.886" v="27" actId="26606"/>
        <pc:sldMkLst>
          <pc:docMk/>
          <pc:sldMk cId="2855513786" sldId="256"/>
        </pc:sldMkLst>
        <pc:spChg chg="add del">
          <ac:chgData name="tagai Zalan" userId="7571c1ad1c891991" providerId="LiveId" clId="{FE612F7F-BD68-40B4-A270-6FA1609691E2}" dt="2025-06-01T21:10:37.886" v="27" actId="26606"/>
          <ac:spMkLst>
            <pc:docMk/>
            <pc:sldMk cId="2855513786" sldId="256"/>
            <ac:spMk id="68" creationId="{6B6D540F-1E2F-416F-819F-D8216BC8F334}"/>
          </ac:spMkLst>
        </pc:spChg>
        <pc:grpChg chg="del">
          <ac:chgData name="tagai Zalan" userId="7571c1ad1c891991" providerId="LiveId" clId="{FE612F7F-BD68-40B4-A270-6FA1609691E2}" dt="2025-06-01T21:09:44.554" v="10" actId="26606"/>
          <ac:grpSpMkLst>
            <pc:docMk/>
            <pc:sldMk cId="2855513786" sldId="256"/>
            <ac:grpSpMk id="9" creationId="{F062FACA-67B4-4AA3-B7B8-5E3F40213E06}"/>
          </ac:grpSpMkLst>
        </pc:grpChg>
        <pc:grpChg chg="del">
          <ac:chgData name="tagai Zalan" userId="7571c1ad1c891991" providerId="LiveId" clId="{FE612F7F-BD68-40B4-A270-6FA1609691E2}" dt="2025-06-01T21:09:44.554" v="10" actId="26606"/>
          <ac:grpSpMkLst>
            <pc:docMk/>
            <pc:sldMk cId="2855513786" sldId="256"/>
            <ac:grpSpMk id="13" creationId="{1E0DEA12-DBDB-4932-A58A-AD12F8FC8DE6}"/>
          </ac:grpSpMkLst>
        </pc:grpChg>
        <pc:grpChg chg="add del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40" creationId="{788D5DFD-FA42-4EB0-B24E-4180C0CC5A0F}"/>
          </ac:grpSpMkLst>
        </pc:grpChg>
        <pc:grpChg chg="add del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44" creationId="{D44056DF-7985-4692-968A-466E9E6AF76A}"/>
          </ac:grpSpMkLst>
        </pc:grpChg>
        <pc:grpChg chg="add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73" creationId="{F062FACA-67B4-4AA3-B7B8-5E3F40213E06}"/>
          </ac:grpSpMkLst>
        </pc:grpChg>
        <pc:grpChg chg="add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77" creationId="{1E0DEA12-DBDB-4932-A58A-AD12F8FC8DE6}"/>
          </ac:grpSpMkLst>
        </pc:grpChg>
        <pc:picChg chg="mod">
          <ac:chgData name="tagai Zalan" userId="7571c1ad1c891991" providerId="LiveId" clId="{FE612F7F-BD68-40B4-A270-6FA1609691E2}" dt="2025-06-01T21:10:37.886" v="27" actId="26606"/>
          <ac:picMkLst>
            <pc:docMk/>
            <pc:sldMk cId="2855513786" sldId="256"/>
            <ac:picMk id="4" creationId="{5EF43B29-1D15-726C-3810-BF89D31BD531}"/>
          </ac:picMkLst>
        </pc:picChg>
      </pc:sldChg>
      <pc:sldChg chg="addSp delSp modSp mod">
        <pc:chgData name="tagai Zalan" userId="7571c1ad1c891991" providerId="LiveId" clId="{FE612F7F-BD68-40B4-A270-6FA1609691E2}" dt="2025-06-01T21:13:36.906" v="36" actId="20577"/>
        <pc:sldMkLst>
          <pc:docMk/>
          <pc:sldMk cId="2273349792" sldId="257"/>
        </pc:sldMkLst>
        <pc:spChg chg="mod">
          <ac:chgData name="tagai Zalan" userId="7571c1ad1c891991" providerId="LiveId" clId="{FE612F7F-BD68-40B4-A270-6FA1609691E2}" dt="2025-06-01T21:13:36.906" v="36" actId="20577"/>
          <ac:spMkLst>
            <pc:docMk/>
            <pc:sldMk cId="2273349792" sldId="257"/>
            <ac:spMk id="3" creationId="{C795BB24-167B-AE7B-5D27-A7E740D70E85}"/>
          </ac:spMkLst>
        </pc:spChg>
        <pc:grpChg chg="add del">
          <ac:chgData name="tagai Zalan" userId="7571c1ad1c891991" providerId="LiveId" clId="{FE612F7F-BD68-40B4-A270-6FA1609691E2}" dt="2025-06-01T21:09:40.511" v="9" actId="26606"/>
          <ac:grpSpMkLst>
            <pc:docMk/>
            <pc:sldMk cId="2273349792" sldId="257"/>
            <ac:grpSpMk id="9" creationId="{993B1A07-0236-4926-8D53-0A01D1D991D5}"/>
          </ac:grpSpMkLst>
        </pc:grpChg>
        <pc:grpChg chg="add del">
          <ac:chgData name="tagai Zalan" userId="7571c1ad1c891991" providerId="LiveId" clId="{FE612F7F-BD68-40B4-A270-6FA1609691E2}" dt="2025-06-01T21:09:40.511" v="9" actId="26606"/>
          <ac:grpSpMkLst>
            <pc:docMk/>
            <pc:sldMk cId="2273349792" sldId="257"/>
            <ac:grpSpMk id="13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09:40.502" v="8" actId="26606"/>
          <ac:grpSpMkLst>
            <pc:docMk/>
            <pc:sldMk cId="2273349792" sldId="257"/>
            <ac:grpSpMk id="43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40.502" v="8" actId="26606"/>
          <ac:grpSpMkLst>
            <pc:docMk/>
            <pc:sldMk cId="2273349792" sldId="257"/>
            <ac:grpSpMk id="47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9.244" v="21" actId="26606"/>
          <ac:grpSpMkLst>
            <pc:docMk/>
            <pc:sldMk cId="2273349792" sldId="257"/>
            <ac:grpSpMk id="74" creationId="{993B1A07-0236-4926-8D53-0A01D1D991D5}"/>
          </ac:grpSpMkLst>
        </pc:grpChg>
        <pc:grpChg chg="add del">
          <ac:chgData name="tagai Zalan" userId="7571c1ad1c891991" providerId="LiveId" clId="{FE612F7F-BD68-40B4-A270-6FA1609691E2}" dt="2025-06-01T21:09:59.244" v="21" actId="26606"/>
          <ac:grpSpMkLst>
            <pc:docMk/>
            <pc:sldMk cId="2273349792" sldId="257"/>
            <ac:grpSpMk id="76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09:56.302" v="14" actId="26606"/>
          <ac:grpSpMkLst>
            <pc:docMk/>
            <pc:sldMk cId="2273349792" sldId="257"/>
            <ac:grpSpMk id="102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56.302" v="14" actId="26606"/>
          <ac:grpSpMkLst>
            <pc:docMk/>
            <pc:sldMk cId="2273349792" sldId="257"/>
            <ac:grpSpMk id="106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7.246" v="16" actId="26606"/>
          <ac:grpSpMkLst>
            <pc:docMk/>
            <pc:sldMk cId="2273349792" sldId="257"/>
            <ac:grpSpMk id="133" creationId="{7065E17B-CDCD-46E2-BC9B-1D82F571CFF1}"/>
          </ac:grpSpMkLst>
        </pc:grpChg>
        <pc:grpChg chg="add del">
          <ac:chgData name="tagai Zalan" userId="7571c1ad1c891991" providerId="LiveId" clId="{FE612F7F-BD68-40B4-A270-6FA1609691E2}" dt="2025-06-01T21:09:57.246" v="16" actId="26606"/>
          <ac:grpSpMkLst>
            <pc:docMk/>
            <pc:sldMk cId="2273349792" sldId="257"/>
            <ac:grpSpMk id="135" creationId="{AD7BB894-81D1-4268-8FE7-FAC125D3B4FB}"/>
          </ac:grpSpMkLst>
        </pc:grpChg>
        <pc:grpChg chg="add del">
          <ac:chgData name="tagai Zalan" userId="7571c1ad1c891991" providerId="LiveId" clId="{FE612F7F-BD68-40B4-A270-6FA1609691E2}" dt="2025-06-01T21:09:58.022" v="18" actId="26606"/>
          <ac:grpSpMkLst>
            <pc:docMk/>
            <pc:sldMk cId="2273349792" sldId="257"/>
            <ac:grpSpMk id="158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58.022" v="18" actId="26606"/>
          <ac:grpSpMkLst>
            <pc:docMk/>
            <pc:sldMk cId="2273349792" sldId="257"/>
            <ac:grpSpMk id="159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9.215" v="20" actId="26606"/>
          <ac:grpSpMkLst>
            <pc:docMk/>
            <pc:sldMk cId="2273349792" sldId="257"/>
            <ac:grpSpMk id="161" creationId="{7065E17B-CDCD-46E2-BC9B-1D82F571CFF1}"/>
          </ac:grpSpMkLst>
        </pc:grpChg>
        <pc:grpChg chg="add del">
          <ac:chgData name="tagai Zalan" userId="7571c1ad1c891991" providerId="LiveId" clId="{FE612F7F-BD68-40B4-A270-6FA1609691E2}" dt="2025-06-01T21:09:59.215" v="20" actId="26606"/>
          <ac:grpSpMkLst>
            <pc:docMk/>
            <pc:sldMk cId="2273349792" sldId="257"/>
            <ac:grpSpMk id="163" creationId="{AD7BB894-81D1-4268-8FE7-FAC125D3B4FB}"/>
          </ac:grpSpMkLst>
        </pc:grpChg>
        <pc:grpChg chg="add del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66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67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92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96" creationId="{721E4882-1AB7-4753-AAFC-4105FD7FC714}"/>
          </ac:grpSpMkLst>
        </pc:grpChg>
        <pc:picChg chg="mod">
          <ac:chgData name="tagai Zalan" userId="7571c1ad1c891991" providerId="LiveId" clId="{FE612F7F-BD68-40B4-A270-6FA1609691E2}" dt="2025-06-01T21:10:40.475" v="28" actId="26606"/>
          <ac:picMkLst>
            <pc:docMk/>
            <pc:sldMk cId="2273349792" sldId="257"/>
            <ac:picMk id="4" creationId="{3C686581-255E-415C-753D-06798C94172B}"/>
          </ac:picMkLst>
        </pc:picChg>
      </pc:sldChg>
      <pc:sldChg chg="addSp delSp modSp mod">
        <pc:chgData name="tagai Zalan" userId="7571c1ad1c891991" providerId="LiveId" clId="{FE612F7F-BD68-40B4-A270-6FA1609691E2}" dt="2025-06-01T21:10:42.935" v="29" actId="26606"/>
        <pc:sldMkLst>
          <pc:docMk/>
          <pc:sldMk cId="1169055569" sldId="258"/>
        </pc:sldMkLst>
        <pc:grpChg chg="del">
          <ac:chgData name="tagai Zalan" userId="7571c1ad1c891991" providerId="LiveId" clId="{FE612F7F-BD68-40B4-A270-6FA1609691E2}" dt="2025-06-01T21:09:35.561" v="6" actId="26606"/>
          <ac:grpSpMkLst>
            <pc:docMk/>
            <pc:sldMk cId="1169055569" sldId="258"/>
            <ac:grpSpMk id="10" creationId="{993B1A07-0236-4926-8D53-0A01D1D991D5}"/>
          </ac:grpSpMkLst>
        </pc:grpChg>
        <pc:grpChg chg="del">
          <ac:chgData name="tagai Zalan" userId="7571c1ad1c891991" providerId="LiveId" clId="{FE612F7F-BD68-40B4-A270-6FA1609691E2}" dt="2025-06-01T21:09:35.561" v="6" actId="26606"/>
          <ac:grpSpMkLst>
            <pc:docMk/>
            <pc:sldMk cId="1169055569" sldId="258"/>
            <ac:grpSpMk id="14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44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48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78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82" creationId="{721E4882-1AB7-4753-AAFC-4105FD7FC714}"/>
          </ac:grpSpMkLst>
        </pc:grpChg>
        <pc:picChg chg="mod">
          <ac:chgData name="tagai Zalan" userId="7571c1ad1c891991" providerId="LiveId" clId="{FE612F7F-BD68-40B4-A270-6FA1609691E2}" dt="2025-06-01T21:10:42.935" v="29" actId="26606"/>
          <ac:picMkLst>
            <pc:docMk/>
            <pc:sldMk cId="1169055569" sldId="258"/>
            <ac:picMk id="5" creationId="{566AFF98-1F2A-5E34-8C7E-A8E2BE35318F}"/>
          </ac:picMkLst>
        </pc:picChg>
      </pc:sldChg>
      <pc:sldChg chg="addSp delSp modSp mod">
        <pc:chgData name="tagai Zalan" userId="7571c1ad1c891991" providerId="LiveId" clId="{FE612F7F-BD68-40B4-A270-6FA1609691E2}" dt="2025-06-01T21:15:39.816" v="55" actId="1076"/>
        <pc:sldMkLst>
          <pc:docMk/>
          <pc:sldMk cId="3364920236" sldId="259"/>
        </pc:sldMkLst>
        <pc:spChg chg="add del mod">
          <ac:chgData name="tagai Zalan" userId="7571c1ad1c891991" providerId="LiveId" clId="{FE612F7F-BD68-40B4-A270-6FA1609691E2}" dt="2025-06-01T21:14:33.864" v="40" actId="21"/>
          <ac:spMkLst>
            <pc:docMk/>
            <pc:sldMk cId="3364920236" sldId="259"/>
            <ac:spMk id="8" creationId="{0B9F9C6C-B6B3-398C-DC85-E7DD38E314BF}"/>
          </ac:spMkLst>
        </pc:spChg>
        <pc:graphicFrameChg chg="add del">
          <ac:chgData name="tagai Zalan" userId="7571c1ad1c891991" providerId="LiveId" clId="{FE612F7F-BD68-40B4-A270-6FA1609691E2}" dt="2025-06-01T21:14:33.864" v="40" actId="21"/>
          <ac:graphicFrameMkLst>
            <pc:docMk/>
            <pc:sldMk cId="3364920236" sldId="259"/>
            <ac:graphicFrameMk id="4" creationId="{36E5C443-9D87-4891-5785-A71A8A695C6F}"/>
          </ac:graphicFrameMkLst>
        </pc:graphicFrameChg>
        <pc:picChg chg="add del">
          <ac:chgData name="tagai Zalan" userId="7571c1ad1c891991" providerId="LiveId" clId="{FE612F7F-BD68-40B4-A270-6FA1609691E2}" dt="2025-06-01T21:08:35.068" v="1" actId="21"/>
          <ac:picMkLst>
            <pc:docMk/>
            <pc:sldMk cId="3364920236" sldId="259"/>
            <ac:picMk id="3" creationId="{CBC6FBCA-922B-2907-9E49-34DB0CEF8067}"/>
          </ac:picMkLst>
        </pc:picChg>
        <pc:picChg chg="add del">
          <ac:chgData name="tagai Zalan" userId="7571c1ad1c891991" providerId="LiveId" clId="{FE612F7F-BD68-40B4-A270-6FA1609691E2}" dt="2025-06-01T21:09:06.411" v="3" actId="21"/>
          <ac:picMkLst>
            <pc:docMk/>
            <pc:sldMk cId="3364920236" sldId="259"/>
            <ac:picMk id="5" creationId="{BB0D7ED7-7051-317F-7432-E21784B3FDC6}"/>
          </ac:picMkLst>
        </pc:picChg>
        <pc:picChg chg="add del">
          <ac:chgData name="tagai Zalan" userId="7571c1ad1c891991" providerId="LiveId" clId="{FE612F7F-BD68-40B4-A270-6FA1609691E2}" dt="2025-06-01T21:14:21.578" v="38" actId="21"/>
          <ac:picMkLst>
            <pc:docMk/>
            <pc:sldMk cId="3364920236" sldId="259"/>
            <ac:picMk id="6" creationId="{F57BD91E-2438-3D39-B42E-05E078E6FEE7}"/>
          </ac:picMkLst>
        </pc:picChg>
        <pc:picChg chg="add del mod">
          <ac:chgData name="tagai Zalan" userId="7571c1ad1c891991" providerId="LiveId" clId="{FE612F7F-BD68-40B4-A270-6FA1609691E2}" dt="2025-06-01T21:15:08.833" v="50" actId="21"/>
          <ac:picMkLst>
            <pc:docMk/>
            <pc:sldMk cId="3364920236" sldId="259"/>
            <ac:picMk id="9" creationId="{CDDE14BB-5E66-551D-2453-226B4FA2AF69}"/>
          </ac:picMkLst>
        </pc:picChg>
        <pc:picChg chg="add mod">
          <ac:chgData name="tagai Zalan" userId="7571c1ad1c891991" providerId="LiveId" clId="{FE612F7F-BD68-40B4-A270-6FA1609691E2}" dt="2025-06-01T21:15:39.816" v="55" actId="1076"/>
          <ac:picMkLst>
            <pc:docMk/>
            <pc:sldMk cId="3364920236" sldId="259"/>
            <ac:picMk id="10" creationId="{A855568C-1BF9-8145-B5D6-B1F5AA4AB049}"/>
          </ac:picMkLst>
        </pc:picChg>
      </pc:sldChg>
      <pc:sldChg chg="addSp delSp modSp mod setBg">
        <pc:chgData name="tagai Zalan" userId="7571c1ad1c891991" providerId="LiveId" clId="{FE612F7F-BD68-40B4-A270-6FA1609691E2}" dt="2025-06-01T21:11:16.825" v="33" actId="26606"/>
        <pc:sldMkLst>
          <pc:docMk/>
          <pc:sldMk cId="2506077485" sldId="260"/>
        </pc:sldMkLst>
        <pc:spChg chg="mod">
          <ac:chgData name="tagai Zalan" userId="7571c1ad1c891991" providerId="LiveId" clId="{FE612F7F-BD68-40B4-A270-6FA1609691E2}" dt="2025-06-01T21:09:21.515" v="5" actId="26606"/>
          <ac:spMkLst>
            <pc:docMk/>
            <pc:sldMk cId="2506077485" sldId="260"/>
            <ac:spMk id="2" creationId="{DCF055ED-F221-177A-595D-3F96FF4277B2}"/>
          </ac:spMkLst>
        </pc:spChg>
        <pc:spChg chg="mod">
          <ac:chgData name="tagai Zalan" userId="7571c1ad1c891991" providerId="LiveId" clId="{FE612F7F-BD68-40B4-A270-6FA1609691E2}" dt="2025-06-01T21:09:21.515" v="5" actId="26606"/>
          <ac:spMkLst>
            <pc:docMk/>
            <pc:sldMk cId="2506077485" sldId="260"/>
            <ac:spMk id="3" creationId="{0003EED5-9206-BF48-F68F-EF015552C650}"/>
          </ac:spMkLst>
        </pc:spChg>
        <pc:grpChg chg="add del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9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13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43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47" creationId="{721E4882-1AB7-4753-AAFC-4105FD7FC714}"/>
          </ac:grpSpMkLst>
        </pc:grpChg>
        <pc:picChg chg="add del mod ord">
          <ac:chgData name="tagai Zalan" userId="7571c1ad1c891991" providerId="LiveId" clId="{FE612F7F-BD68-40B4-A270-6FA1609691E2}" dt="2025-06-01T21:10:19.874" v="22" actId="21"/>
          <ac:picMkLst>
            <pc:docMk/>
            <pc:sldMk cId="2506077485" sldId="260"/>
            <ac:picMk id="4" creationId="{43EFB394-E380-E2A4-F8FA-F672E964C093}"/>
          </ac:picMkLst>
        </pc:picChg>
        <pc:picChg chg="add del mod">
          <ac:chgData name="tagai Zalan" userId="7571c1ad1c891991" providerId="LiveId" clId="{FE612F7F-BD68-40B4-A270-6FA1609691E2}" dt="2025-06-01T21:10:23.578" v="24" actId="21"/>
          <ac:picMkLst>
            <pc:docMk/>
            <pc:sldMk cId="2506077485" sldId="260"/>
            <ac:picMk id="5" creationId="{C26DEBDF-41B2-5E86-259B-29EF05448B19}"/>
          </ac:picMkLst>
        </pc:picChg>
        <pc:picChg chg="add del">
          <ac:chgData name="tagai Zalan" userId="7571c1ad1c891991" providerId="LiveId" clId="{FE612F7F-BD68-40B4-A270-6FA1609691E2}" dt="2025-06-01T21:10:32.242" v="26" actId="21"/>
          <ac:picMkLst>
            <pc:docMk/>
            <pc:sldMk cId="2506077485" sldId="260"/>
            <ac:picMk id="6" creationId="{320C7DAF-D01F-8A29-3C2A-803D11814E7D}"/>
          </ac:picMkLst>
        </pc:picChg>
        <pc:picChg chg="add del">
          <ac:chgData name="tagai Zalan" userId="7571c1ad1c891991" providerId="LiveId" clId="{FE612F7F-BD68-40B4-A270-6FA1609691E2}" dt="2025-06-01T21:11:10.971" v="31" actId="21"/>
          <ac:picMkLst>
            <pc:docMk/>
            <pc:sldMk cId="2506077485" sldId="260"/>
            <ac:picMk id="7" creationId="{66E3CEB7-3F5E-780D-1C4F-A8DBF314C6FD}"/>
          </ac:picMkLst>
        </pc:picChg>
        <pc:picChg chg="add mod ord">
          <ac:chgData name="tagai Zalan" userId="7571c1ad1c891991" providerId="LiveId" clId="{FE612F7F-BD68-40B4-A270-6FA1609691E2}" dt="2025-06-01T21:11:16.825" v="33" actId="26606"/>
          <ac:picMkLst>
            <pc:docMk/>
            <pc:sldMk cId="2506077485" sldId="260"/>
            <ac:picMk id="8" creationId="{E9EB8813-A350-41CC-F4B9-1E905DD5A9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EF43B29-1D15-726C-3810-BF89D31B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3140" r="1" b="1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8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4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8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D6AAB3E-2121-001B-537F-C2E6E159C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AI és mi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133544-50F7-5339-8779-E5A071F62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 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55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3" name="Rectangle 192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3C686581-255E-415C-753D-06798C9417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5971" r="5166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97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18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9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20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4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5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6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7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08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9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0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1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2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3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4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5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6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7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6815656-2F33-6AA3-2151-4884D009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Honnan ered az 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95BB24-167B-AE7B-5D27-A7E740D7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Az AI kifejezést először 1956-ban használták a </a:t>
            </a:r>
            <a:r>
              <a:rPr lang="hu-HU" sz="2000" dirty="0" err="1"/>
              <a:t>Dartmouth</a:t>
            </a:r>
            <a:r>
              <a:rPr lang="hu-HU" sz="2000" dirty="0"/>
              <a:t> konferencián.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 cél az emberi gondolkodás utánzása volt számítógépek segítségével.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Alapítók: John McCarthy, </a:t>
            </a:r>
            <a:r>
              <a:rPr lang="hu-HU" sz="2000" dirty="0" err="1"/>
              <a:t>Marvin</a:t>
            </a:r>
            <a:r>
              <a:rPr lang="hu-HU" sz="2000" dirty="0"/>
              <a:t> </a:t>
            </a:r>
            <a:r>
              <a:rPr lang="hu-HU" sz="2000" dirty="0" err="1"/>
              <a:t>Minsky</a:t>
            </a:r>
            <a:r>
              <a:rPr lang="hu-HU" sz="2000" dirty="0"/>
              <a:t>, </a:t>
            </a:r>
            <a:r>
              <a:rPr lang="hu-HU" sz="2000" dirty="0" err="1"/>
              <a:t>Nathaniel</a:t>
            </a:r>
            <a:r>
              <a:rPr lang="hu-HU" sz="2000" dirty="0"/>
              <a:t> </a:t>
            </a:r>
            <a:r>
              <a:rPr lang="hu-HU" sz="2000" dirty="0" err="1"/>
              <a:t>Rochester</a:t>
            </a:r>
            <a:r>
              <a:rPr lang="hu-HU" sz="2000" dirty="0"/>
              <a:t> és Claude Shannon.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Kezdeti ötletek: logikai következtetés, problémamegoldás, sakkprogramok.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27334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566AFF98-1F2A-5E34-8C7E-A8E2BE3531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6694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83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04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5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6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7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F651CDA-C6EE-ECE4-A66D-02756044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Mi volt az AI eredeti célja</a:t>
            </a:r>
            <a:r>
              <a:rPr lang="hu-HU" b="1" dirty="0"/>
              <a:t>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D24F59-11B1-8396-A57D-86A9C3DD9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3001" y="2252134"/>
            <a:ext cx="9905999" cy="3454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Cél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olyan gépek fejlesztése, amelyek képesek értelmezni, tanulni és döntéseket              hozni.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Inspiráció: emberi intelligencia – tanulás, tervezés, nyelvhasználat, érzékelés.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Automatizálni az ismétlődő vagy összetett döntéshozatali folyamatokat.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Alkalmazási területek: kutatás, orvostudomány, robotika, játékfejlesztés.</a:t>
            </a:r>
          </a:p>
        </p:txBody>
      </p:sp>
    </p:spTree>
    <p:extLst>
      <p:ext uri="{BB962C8B-B14F-4D97-AF65-F5344CB8AC3E}">
        <p14:creationId xmlns:p14="http://schemas.microsoft.com/office/powerpoint/2010/main" val="116905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E9EB8813-A350-41CC-F4B9-1E905DD5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2989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8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CF055ED-F221-177A-595D-3F96FF42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hu-HU" b="1"/>
              <a:t>Milyen AI és MI platformok léteznek?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03EED5-9206-BF48-F68F-EF015552C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hu-HU" sz="1300" dirty="0"/>
              <a:t>AI típusok: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Gyenge AI:</a:t>
            </a:r>
            <a:r>
              <a:rPr lang="hu-HU" sz="1300" dirty="0"/>
              <a:t> egy adott feladatra specializált pl. </a:t>
            </a:r>
            <a:r>
              <a:rPr lang="hu-HU" sz="1300" dirty="0" err="1"/>
              <a:t>ChatGPT</a:t>
            </a:r>
            <a:r>
              <a:rPr lang="hu-HU" sz="1300" dirty="0"/>
              <a:t>, Siri.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Erős AI: </a:t>
            </a:r>
            <a:r>
              <a:rPr lang="hu-HU" sz="1300" dirty="0"/>
              <a:t>általános emberi szintű gondolkodás (jelenleg elméleti).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Szuperintelligencia:</a:t>
            </a:r>
            <a:r>
              <a:rPr lang="hu-HU" sz="1300" dirty="0"/>
              <a:t> meghaladja az emberi képességeket (jövőbeni lehetőség).</a:t>
            </a:r>
          </a:p>
          <a:p>
            <a:pPr>
              <a:lnSpc>
                <a:spcPct val="110000"/>
              </a:lnSpc>
              <a:buNone/>
            </a:pPr>
            <a:r>
              <a:rPr lang="hu-HU" sz="1300" dirty="0"/>
              <a:t>MI platformok: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TensorFlow</a:t>
            </a:r>
            <a:r>
              <a:rPr lang="hu-HU" sz="1300" dirty="0"/>
              <a:t> (Google)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PyTorch</a:t>
            </a:r>
            <a:r>
              <a:rPr lang="hu-HU" sz="1300" dirty="0"/>
              <a:t> (</a:t>
            </a:r>
            <a:r>
              <a:rPr lang="hu-HU" sz="1300" dirty="0" err="1"/>
              <a:t>Meta</a:t>
            </a:r>
            <a:r>
              <a:rPr lang="hu-HU" sz="1300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OpenAI</a:t>
            </a:r>
            <a:r>
              <a:rPr lang="hu-HU" sz="1300" dirty="0"/>
              <a:t> platformok (pl. </a:t>
            </a:r>
            <a:r>
              <a:rPr lang="hu-HU" sz="1300" dirty="0" err="1"/>
              <a:t>ChatGPT</a:t>
            </a:r>
            <a:r>
              <a:rPr lang="hu-HU" sz="1300" dirty="0"/>
              <a:t>, </a:t>
            </a:r>
            <a:r>
              <a:rPr lang="hu-HU" sz="1300" dirty="0" err="1"/>
              <a:t>Codex</a:t>
            </a:r>
            <a:r>
              <a:rPr lang="hu-HU" sz="1300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/>
              <a:t>IBM Watson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/>
              <a:t>Microsoft </a:t>
            </a:r>
            <a:r>
              <a:rPr lang="hu-HU" sz="1300" dirty="0" err="1"/>
              <a:t>Azure</a:t>
            </a:r>
            <a:r>
              <a:rPr lang="hu-HU" sz="1300" dirty="0"/>
              <a:t> AI</a:t>
            </a:r>
          </a:p>
          <a:p>
            <a:pPr>
              <a:lnSpc>
                <a:spcPct val="110000"/>
              </a:lnSpc>
            </a:pPr>
            <a:endParaRPr lang="hu-HU" sz="1300" dirty="0"/>
          </a:p>
        </p:txBody>
      </p:sp>
    </p:spTree>
    <p:extLst>
      <p:ext uri="{BB962C8B-B14F-4D97-AF65-F5344CB8AC3E}">
        <p14:creationId xmlns:p14="http://schemas.microsoft.com/office/powerpoint/2010/main" val="250607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EF04B-2263-8005-FA8C-C4E9F923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AI vs MI – Mik a legnagyobb különbségek?</a:t>
            </a:r>
            <a:endParaRPr lang="hu-HU" b="1" dirty="0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36E5C443-9D87-4891-5785-A71A8A695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513513"/>
              </p:ext>
            </p:extLst>
          </p:nvPr>
        </p:nvGraphicFramePr>
        <p:xfrm>
          <a:off x="1141413" y="2665379"/>
          <a:ext cx="9906000" cy="2683620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713134636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4014237147"/>
                    </a:ext>
                  </a:extLst>
                </a:gridCol>
              </a:tblGrid>
              <a:tr h="408708">
                <a:tc>
                  <a:txBody>
                    <a:bodyPr/>
                    <a:lstStyle/>
                    <a:p>
                      <a:r>
                        <a:rPr lang="hu-HU" b="0" dirty="0"/>
                        <a:t>AI (</a:t>
                      </a:r>
                      <a:r>
                        <a:rPr lang="hu-HU" b="0" dirty="0" err="1"/>
                        <a:t>Artificial</a:t>
                      </a:r>
                      <a:r>
                        <a:rPr lang="hu-HU" b="0" dirty="0"/>
                        <a:t> </a:t>
                      </a:r>
                      <a:r>
                        <a:rPr lang="hu-HU" b="0" dirty="0" err="1"/>
                        <a:t>Intelligence</a:t>
                      </a:r>
                      <a:r>
                        <a:rPr lang="hu-HU" b="0" dirty="0"/>
                        <a:t>)</a:t>
                      </a:r>
                    </a:p>
                    <a:p>
                      <a:endParaRPr lang="hu-HU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 dirty="0"/>
                        <a:t>MI (</a:t>
                      </a:r>
                      <a:r>
                        <a:rPr lang="hu-HU" b="0" dirty="0" err="1"/>
                        <a:t>Machine</a:t>
                      </a:r>
                      <a:r>
                        <a:rPr lang="hu-HU" b="0" dirty="0"/>
                        <a:t> </a:t>
                      </a:r>
                      <a:r>
                        <a:rPr lang="hu-HU" b="0" dirty="0" err="1"/>
                        <a:t>Intelligence</a:t>
                      </a:r>
                      <a:r>
                        <a:rPr lang="hu-HU" b="0" dirty="0"/>
                        <a:t>)</a:t>
                      </a:r>
                    </a:p>
                    <a:p>
                      <a:endParaRPr lang="hu-HU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71343"/>
                  </a:ext>
                </a:extLst>
              </a:tr>
              <a:tr h="408708">
                <a:tc>
                  <a:txBody>
                    <a:bodyPr/>
                    <a:lstStyle/>
                    <a:p>
                      <a:r>
                        <a:rPr lang="hu-HU" b="0" dirty="0"/>
                        <a:t>Emberi intelligencia utánzása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/>
                        <a:t>Gép által tanúsított intelligencia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412791"/>
                  </a:ext>
                </a:extLst>
              </a:tr>
              <a:tr h="408708">
                <a:tc>
                  <a:txBody>
                    <a:bodyPr/>
                    <a:lstStyle/>
                    <a:p>
                      <a:r>
                        <a:rPr lang="hu-HU" b="0" dirty="0"/>
                        <a:t>Szélesebb fogalom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/>
                        <a:t>AI része, gyakran szűkebben értelmezett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143293"/>
                  </a:ext>
                </a:extLst>
              </a:tr>
              <a:tr h="408708">
                <a:tc>
                  <a:txBody>
                    <a:bodyPr/>
                    <a:lstStyle/>
                    <a:p>
                      <a:r>
                        <a:rPr lang="hu-HU" b="0" dirty="0"/>
                        <a:t>Fókusz: tanulás, logika, döntéshozás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/>
                        <a:t>Fókusz: algoritmusok, számítási modellek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43540"/>
                  </a:ext>
                </a:extLst>
              </a:tr>
              <a:tr h="408708">
                <a:tc>
                  <a:txBody>
                    <a:bodyPr/>
                    <a:lstStyle/>
                    <a:p>
                      <a:r>
                        <a:rPr lang="hu-HU" b="0"/>
                        <a:t>Emberközpontú célok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/>
                        <a:t>Géporientált optimalizálás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106113"/>
                  </a:ext>
                </a:extLst>
              </a:tr>
              <a:tr h="408708">
                <a:tc>
                  <a:txBody>
                    <a:bodyPr/>
                    <a:lstStyle/>
                    <a:p>
                      <a:r>
                        <a:rPr lang="hu-HU" b="0"/>
                        <a:t>Alkalmazható NLP-re, látásra, beszédre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b="0" dirty="0"/>
                        <a:t>Alkalmazható </a:t>
                      </a:r>
                      <a:r>
                        <a:rPr lang="hu-HU" b="0" dirty="0" err="1"/>
                        <a:t>predikcióra</a:t>
                      </a:r>
                      <a:r>
                        <a:rPr lang="hu-HU" b="0" dirty="0"/>
                        <a:t>, mintázatfelismerésre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393763"/>
                  </a:ext>
                </a:extLst>
              </a:tr>
            </a:tbl>
          </a:graphicData>
        </a:graphic>
      </p:graphicFrame>
      <p:pic>
        <p:nvPicPr>
          <p:cNvPr id="10" name="Kép 9">
            <a:extLst>
              <a:ext uri="{FF2B5EF4-FFF2-40B4-BE49-F238E27FC236}">
                <a16:creationId xmlns:a16="http://schemas.microsoft.com/office/drawing/2014/main" id="{A855568C-1BF9-8145-B5D6-B1F5AA4A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-120650"/>
            <a:ext cx="10515600" cy="68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0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23</TotalTime>
  <Words>240</Words>
  <Application>Microsoft Office PowerPoint</Application>
  <PresentationFormat>Szélesvásznú</PresentationFormat>
  <Paragraphs>42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8" baseType="lpstr">
      <vt:lpstr>Arial</vt:lpstr>
      <vt:lpstr>Tw Cen MT</vt:lpstr>
      <vt:lpstr>Áramkör</vt:lpstr>
      <vt:lpstr>AI és mi</vt:lpstr>
      <vt:lpstr>Honnan ered az AI</vt:lpstr>
      <vt:lpstr>Mi volt az AI eredeti célja?</vt:lpstr>
      <vt:lpstr>Milyen AI és MI platformok léteznek?</vt:lpstr>
      <vt:lpstr>AI vs MI – Mik a legnagyobb különbségek?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tagai Zalan</dc:creator>
  <cp:lastModifiedBy>tagai Zalan</cp:lastModifiedBy>
  <cp:revision>1</cp:revision>
  <dcterms:created xsi:type="dcterms:W3CDTF">2025-06-01T20:51:05Z</dcterms:created>
  <dcterms:modified xsi:type="dcterms:W3CDTF">2025-06-01T21:15:48Z</dcterms:modified>
</cp:coreProperties>
</file>